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8/22/2025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2214833" y="4298299"/>
            <a:ext cx="3823023" cy="4114800"/>
          </a:xfrm>
          <a:custGeom>
            <a:avLst/>
            <a:gdLst/>
            <a:ahLst/>
            <a:cxnLst/>
            <a:rect l="l" t="t" r="r" b="b"/>
            <a:pathLst>
              <a:path w="3823023" h="4114800">
                <a:moveTo>
                  <a:pt x="0" y="0"/>
                </a:moveTo>
                <a:lnTo>
                  <a:pt x="3823024" y="0"/>
                </a:lnTo>
                <a:lnTo>
                  <a:pt x="3823024"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6: Leveraging Other People’s Audiences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664210"/>
            <a:ext cx="15939356" cy="89014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You don’t need a massive following to get traffic. One of the fastest ways to grow is by borrowing attention from people who already have an audience. Think of it like setting up shop where the crowd already is, instead of trying to build your own crowd from scratch.</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Why This Works</a:t>
            </a:r>
          </a:p>
          <a:p>
            <a:pPr algn="l">
              <a:lnSpc>
                <a:spcPts val="3919"/>
              </a:lnSpc>
            </a:pPr>
            <a:r>
              <a:rPr lang="en-US" sz="2799" dirty="0">
                <a:solidFill>
                  <a:srgbClr val="FFFFFF"/>
                </a:solidFill>
                <a:latin typeface="Muli"/>
                <a:ea typeface="Muli"/>
                <a:cs typeface="Muli"/>
                <a:sym typeface="Muli"/>
              </a:rPr>
              <a:t>The hardest part of traffic is visibility. By showing up in front of audiences that already exist, you shortcut the process. You also gain credibility because people trust you more when you’re associated with influencers, communities, or platforms they already follow.</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Strategy 1: Guest Content</a:t>
            </a:r>
          </a:p>
          <a:p>
            <a:pPr algn="l">
              <a:lnSpc>
                <a:spcPts val="3919"/>
              </a:lnSpc>
            </a:pPr>
            <a:r>
              <a:rPr lang="en-US" sz="2799" dirty="0">
                <a:solidFill>
                  <a:srgbClr val="FFFFFF"/>
                </a:solidFill>
                <a:latin typeface="Muli"/>
                <a:ea typeface="Muli"/>
                <a:cs typeface="Muli"/>
                <a:sym typeface="Muli"/>
              </a:rPr>
              <a:t>Offer to write a blog post, do a podcast interview, or join a live video. Guest content puts you in front of new people instantly. Start with smaller blogs or podcasts in your niche — they’re often more open to collaboration and have highly engaged audiences.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Strategy 2: Collaborations and Shoutouts</a:t>
            </a:r>
          </a:p>
          <a:p>
            <a:pPr algn="l">
              <a:lnSpc>
                <a:spcPts val="3919"/>
              </a:lnSpc>
            </a:pPr>
            <a:r>
              <a:rPr lang="en-US" sz="2799" dirty="0">
                <a:solidFill>
                  <a:srgbClr val="FFFFFF"/>
                </a:solidFill>
                <a:latin typeface="Muli"/>
                <a:ea typeface="Muli"/>
                <a:cs typeface="Muli"/>
                <a:sym typeface="Muli"/>
              </a:rPr>
              <a:t>Team up with peers at a similar level. Do joint lives, swap shoutouts, or create content together. Both of you get exposure to new audiences, and the partnership feels natural and authentic.</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fade">
                                      <p:cBhvr>
                                        <p:cTn id="22" dur="500"/>
                                        <p:tgtEl>
                                          <p:spTgt spid="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fade">
                                      <p:cBhvr>
                                        <p:cTn id="27" dur="500"/>
                                        <p:tgtEl>
                                          <p:spTgt spid="7">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8" end="8"/>
                                            </p:txEl>
                                          </p:spTgt>
                                        </p:tgtEl>
                                        <p:attrNameLst>
                                          <p:attrName>style.visibility</p:attrName>
                                        </p:attrNameLst>
                                      </p:cBhvr>
                                      <p:to>
                                        <p:strVal val="visible"/>
                                      </p:to>
                                    </p:set>
                                    <p:animEffect transition="in" filter="fade">
                                      <p:cBhvr>
                                        <p:cTn id="32" dur="500"/>
                                        <p:tgtEl>
                                          <p:spTgt spid="7">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9" end="9"/>
                                            </p:txEl>
                                          </p:spTgt>
                                        </p:tgtEl>
                                        <p:attrNameLst>
                                          <p:attrName>style.visibility</p:attrName>
                                        </p:attrNameLst>
                                      </p:cBhvr>
                                      <p:to>
                                        <p:strVal val="visible"/>
                                      </p:to>
                                    </p:set>
                                    <p:animEffect transition="in" filter="fade">
                                      <p:cBhvr>
                                        <p:cTn id="37"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492426"/>
            <a:ext cx="16125715" cy="69202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Strategy 3: Answer Questions in Communities</a:t>
            </a:r>
          </a:p>
          <a:p>
            <a:pPr algn="l">
              <a:lnSpc>
                <a:spcPts val="3919"/>
              </a:lnSpc>
            </a:pPr>
            <a:r>
              <a:rPr lang="en-US" sz="2799" dirty="0">
                <a:solidFill>
                  <a:srgbClr val="000000"/>
                </a:solidFill>
                <a:latin typeface="Muli"/>
                <a:ea typeface="Muli"/>
                <a:cs typeface="Muli"/>
                <a:sym typeface="Muli"/>
              </a:rPr>
              <a:t>Facebook groups, Reddit threads, and LinkedIn groups are full of people asking questions every day. By providing helpful answers, you build authority. If your profile clearly explains what you do, people will click through to learn more.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Strategy 4: Leverage Newsletters</a:t>
            </a:r>
          </a:p>
          <a:p>
            <a:pPr algn="l">
              <a:lnSpc>
                <a:spcPts val="3919"/>
              </a:lnSpc>
            </a:pPr>
            <a:r>
              <a:rPr lang="en-US" sz="2799" dirty="0">
                <a:solidFill>
                  <a:srgbClr val="000000"/>
                </a:solidFill>
                <a:latin typeface="Muli"/>
                <a:ea typeface="Muli"/>
                <a:cs typeface="Muli"/>
                <a:sym typeface="Muli"/>
              </a:rPr>
              <a:t>Many creators have email newsletters. By building relationships and offering value, you can get featured in front of their subscribers. This is powerful because email audiences tend to be loyal and highly engaged.</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Strategy 5: Referral or Affiliate Partnerships</a:t>
            </a:r>
          </a:p>
          <a:p>
            <a:pPr algn="l">
              <a:lnSpc>
                <a:spcPts val="3919"/>
              </a:lnSpc>
            </a:pPr>
            <a:r>
              <a:rPr lang="en-US" sz="2799" dirty="0">
                <a:solidFill>
                  <a:srgbClr val="000000"/>
                </a:solidFill>
                <a:latin typeface="Muli"/>
                <a:ea typeface="Muli"/>
                <a:cs typeface="Muli"/>
                <a:sym typeface="Muli"/>
              </a:rPr>
              <a:t>If you have a product or service, let others promote it to their audiences in exchange for a commission or return promotion. This creates a win-win and brings you highly targeted traffic.</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980186"/>
            <a:ext cx="15939356" cy="54343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The 60-Minute Audience Sprint</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Here’s how to use one hour to borrow traffic:</a:t>
            </a:r>
          </a:p>
          <a:p>
            <a:pPr algn="l">
              <a:lnSpc>
                <a:spcPts val="3919"/>
              </a:lnSpc>
            </a:pPr>
            <a:endParaRPr lang="en-US" sz="2799" dirty="0">
              <a:solidFill>
                <a:srgbClr val="FFFFFF"/>
              </a:solidFill>
              <a:latin typeface="Muli"/>
              <a:ea typeface="Muli"/>
              <a:cs typeface="Muli"/>
              <a:sym typeface="Muli"/>
            </a:endParaRPr>
          </a:p>
          <a:p>
            <a:pPr marL="604519" lvl="1" indent="-302260" algn="l">
              <a:lnSpc>
                <a:spcPts val="3919"/>
              </a:lnSpc>
              <a:buFont typeface="Arial"/>
              <a:buChar char="•"/>
            </a:pPr>
            <a:r>
              <a:rPr lang="en-US" sz="2799" dirty="0">
                <a:solidFill>
                  <a:srgbClr val="FFFFFF"/>
                </a:solidFill>
                <a:latin typeface="Muli"/>
                <a:ea typeface="Muli"/>
                <a:cs typeface="Muli"/>
                <a:sym typeface="Muli"/>
              </a:rPr>
              <a:t>15 minutes identifying groups, influencers, or communities to engage with</a:t>
            </a:r>
          </a:p>
          <a:p>
            <a:pPr marL="604519" lvl="1" indent="-302260" algn="l">
              <a:lnSpc>
                <a:spcPts val="3919"/>
              </a:lnSpc>
              <a:buFont typeface="Arial"/>
              <a:buChar char="•"/>
            </a:pPr>
            <a:r>
              <a:rPr lang="en-US" sz="2799" dirty="0">
                <a:solidFill>
                  <a:srgbClr val="FFFFFF"/>
                </a:solidFill>
                <a:latin typeface="Muli"/>
                <a:ea typeface="Muli"/>
                <a:cs typeface="Muli"/>
                <a:sym typeface="Muli"/>
              </a:rPr>
              <a:t>15 minutes crafting a simple pitch for collaboration or guest content</a:t>
            </a:r>
          </a:p>
          <a:p>
            <a:pPr marL="604519" lvl="1" indent="-302260" algn="l">
              <a:lnSpc>
                <a:spcPts val="3919"/>
              </a:lnSpc>
              <a:buFont typeface="Arial"/>
              <a:buChar char="•"/>
            </a:pPr>
            <a:r>
              <a:rPr lang="en-US" sz="2799" dirty="0">
                <a:solidFill>
                  <a:srgbClr val="FFFFFF"/>
                </a:solidFill>
                <a:latin typeface="Muli"/>
                <a:ea typeface="Muli"/>
                <a:cs typeface="Muli"/>
                <a:sym typeface="Muli"/>
              </a:rPr>
              <a:t>15 minutes answering questions in a group or community</a:t>
            </a:r>
          </a:p>
          <a:p>
            <a:pPr marL="604519" lvl="1" indent="-302260" algn="l">
              <a:lnSpc>
                <a:spcPts val="3919"/>
              </a:lnSpc>
              <a:buFont typeface="Arial"/>
              <a:buChar char="•"/>
            </a:pPr>
            <a:r>
              <a:rPr lang="en-US" sz="2799" dirty="0">
                <a:solidFill>
                  <a:srgbClr val="FFFFFF"/>
                </a:solidFill>
                <a:latin typeface="Muli"/>
                <a:ea typeface="Muli"/>
                <a:cs typeface="Muli"/>
                <a:sym typeface="Muli"/>
              </a:rPr>
              <a:t>15 minutes leaving thoughtful comments on influencer content</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By the end, you’ve put yourself in front of new audiences without spending a dime.</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Effect transition="in" filter="fade">
                                      <p:cBhvr>
                                        <p:cTn id="15" dur="500"/>
                                        <p:tgtEl>
                                          <p:spTgt spid="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5" end="5"/>
                                            </p:txEl>
                                          </p:spTgt>
                                        </p:tgtEl>
                                        <p:attrNameLst>
                                          <p:attrName>style.visibility</p:attrName>
                                        </p:attrNameLst>
                                      </p:cBhvr>
                                      <p:to>
                                        <p:strVal val="visible"/>
                                      </p:to>
                                    </p:set>
                                    <p:animEffect transition="in" filter="fade">
                                      <p:cBhvr>
                                        <p:cTn id="18" dur="500"/>
                                        <p:tgtEl>
                                          <p:spTgt spid="7">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500"/>
                                        <p:tgtEl>
                                          <p:spTgt spid="7">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7" end="7"/>
                                            </p:txEl>
                                          </p:spTgt>
                                        </p:tgtEl>
                                        <p:attrNameLst>
                                          <p:attrName>style.visibility</p:attrName>
                                        </p:attrNameLst>
                                      </p:cBhvr>
                                      <p:to>
                                        <p:strVal val="visible"/>
                                      </p:to>
                                    </p:set>
                                    <p:animEffect transition="in" filter="fade">
                                      <p:cBhvr>
                                        <p:cTn id="24" dur="500"/>
                                        <p:tgtEl>
                                          <p:spTgt spid="7">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animEffect transition="in" filter="fade">
                                      <p:cBhvr>
                                        <p:cTn id="29"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2272249"/>
            <a:ext cx="16125715" cy="39484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You don’t have to wait until you’ve built a following to get traffic. By borrowing audiences through guest content, collaborations, communities, and partnerships, you can tap into existing crowds and generate results quickly.</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Next, we’ll look at search traffic shortcuts you can use to get discovered by people actively looking for what you offer.</a:t>
            </a:r>
          </a:p>
          <a:p>
            <a:pPr algn="l">
              <a:lnSpc>
                <a:spcPts val="3919"/>
              </a:lnSpc>
            </a:pPr>
            <a:endParaRPr lang="en-US" sz="2799" dirty="0">
              <a:solidFill>
                <a:srgbClr val="000000"/>
              </a:solidFill>
              <a:latin typeface="Muli"/>
              <a:ea typeface="Muli"/>
              <a:cs typeface="Muli"/>
              <a:sym typeface="Muli"/>
            </a:endParaRP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478</Words>
  <Application>Microsoft Office PowerPoint</Application>
  <PresentationFormat>Custom</PresentationFormat>
  <Paragraphs>32</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Muli</vt:lpstr>
      <vt:lpstr>Muli Bold</vt:lpstr>
      <vt:lpstr>Calibri</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6</dc:title>
  <cp:lastModifiedBy>Raj Sidhu</cp:lastModifiedBy>
  <cp:revision>2</cp:revision>
  <dcterms:created xsi:type="dcterms:W3CDTF">2006-08-16T00:00:00Z</dcterms:created>
  <dcterms:modified xsi:type="dcterms:W3CDTF">2025-08-22T09:28:49Z</dcterms:modified>
  <dc:identifier>DAGwyQlQ8l4</dc:identifier>
</cp:coreProperties>
</file>